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11"/>
  </p:notesMasterIdLst>
  <p:sldIdLst>
    <p:sldId id="256" r:id="rId4"/>
    <p:sldId id="260" r:id="rId5"/>
    <p:sldId id="262" r:id="rId6"/>
    <p:sldId id="263" r:id="rId7"/>
    <p:sldId id="264" r:id="rId8"/>
    <p:sldId id="257" r:id="rId9"/>
    <p:sldId id="259" r:id="rId10"/>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an Frederik John" initials="JFJ" lastIdx="1" clrIdx="0">
    <p:extLst>
      <p:ext uri="{19B8F6BF-5375-455C-9EA6-DF929625EA0E}">
        <p15:presenceInfo xmlns:p15="http://schemas.microsoft.com/office/powerpoint/2012/main" userId="Julian Frederik Joh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n Frederik John" userId="2e43805d-7356-4498-b16f-65824b49ca3d" providerId="ADAL" clId="{7750CCA1-EE0C-4B5E-ABBC-AD506C78846D}"/>
    <pc:docChg chg="custSel modSld">
      <pc:chgData name="Julian Frederik John" userId="2e43805d-7356-4498-b16f-65824b49ca3d" providerId="ADAL" clId="{7750CCA1-EE0C-4B5E-ABBC-AD506C78846D}" dt="2021-01-29T08:46:59.428" v="53" actId="20577"/>
      <pc:docMkLst>
        <pc:docMk/>
      </pc:docMkLst>
      <pc:sldChg chg="modSp mod">
        <pc:chgData name="Julian Frederik John" userId="2e43805d-7356-4498-b16f-65824b49ca3d" providerId="ADAL" clId="{7750CCA1-EE0C-4B5E-ABBC-AD506C78846D}" dt="2021-01-29T08:46:59.428" v="53" actId="20577"/>
        <pc:sldMkLst>
          <pc:docMk/>
          <pc:sldMk cId="0" sldId="259"/>
        </pc:sldMkLst>
        <pc:spChg chg="mod">
          <ac:chgData name="Julian Frederik John" userId="2e43805d-7356-4498-b16f-65824b49ca3d" providerId="ADAL" clId="{7750CCA1-EE0C-4B5E-ABBC-AD506C78846D}" dt="2021-01-29T08:46:59.428" v="53" actId="20577"/>
          <ac:spMkLst>
            <pc:docMk/>
            <pc:sldMk cId="0" sldId="259"/>
            <ac:spMk id="8195" creationId="{3AA8B7B9-8213-4CB5-A7A9-18E57A74E3D6}"/>
          </ac:spMkLst>
        </pc:spChg>
      </pc:sldChg>
      <pc:sldChg chg="modNotesTx">
        <pc:chgData name="Julian Frederik John" userId="2e43805d-7356-4498-b16f-65824b49ca3d" providerId="ADAL" clId="{7750CCA1-EE0C-4B5E-ABBC-AD506C78846D}" dt="2021-01-29T08:46:26.837" v="3" actId="20577"/>
        <pc:sldMkLst>
          <pc:docMk/>
          <pc:sldMk cId="2368544149" sldId="262"/>
        </pc:sldMkLst>
      </pc:sldChg>
      <pc:sldChg chg="modNotesTx">
        <pc:chgData name="Julian Frederik John" userId="2e43805d-7356-4498-b16f-65824b49ca3d" providerId="ADAL" clId="{7750CCA1-EE0C-4B5E-ABBC-AD506C78846D}" dt="2021-01-29T08:46:24.133" v="2" actId="20577"/>
        <pc:sldMkLst>
          <pc:docMk/>
          <pc:sldMk cId="514721640" sldId="263"/>
        </pc:sldMkLst>
      </pc:sldChg>
      <pc:sldChg chg="modNotesTx">
        <pc:chgData name="Julian Frederik John" userId="2e43805d-7356-4498-b16f-65824b49ca3d" providerId="ADAL" clId="{7750CCA1-EE0C-4B5E-ABBC-AD506C78846D}" dt="2021-01-29T08:46:19.606" v="0" actId="20577"/>
        <pc:sldMkLst>
          <pc:docMk/>
          <pc:sldMk cId="3431279201" sldId="264"/>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1-27T14:36:10.149" idx="1">
    <p:pos x="5760" y="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1920FF-657C-4565-98A2-D8902DD48E99}" type="datetimeFigureOut">
              <a:rPr lang="en-GB" smtClean="0"/>
              <a:t>29/01/2021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26D324-C760-40D2-B3E8-8E0446E8DE94}" type="slidenum">
              <a:rPr lang="en-GB" smtClean="0"/>
              <a:t>‹#›</a:t>
            </a:fld>
            <a:endParaRPr lang="en-GB"/>
          </a:p>
        </p:txBody>
      </p:sp>
    </p:spTree>
    <p:extLst>
      <p:ext uri="{BB962C8B-B14F-4D97-AF65-F5344CB8AC3E}">
        <p14:creationId xmlns:p14="http://schemas.microsoft.com/office/powerpoint/2010/main" val="1881754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26D324-C760-40D2-B3E8-8E0446E8DE94}" type="slidenum">
              <a:rPr lang="en-GB" smtClean="0"/>
              <a:t>3</a:t>
            </a:fld>
            <a:endParaRPr lang="en-GB"/>
          </a:p>
        </p:txBody>
      </p:sp>
    </p:spTree>
    <p:extLst>
      <p:ext uri="{BB962C8B-B14F-4D97-AF65-F5344CB8AC3E}">
        <p14:creationId xmlns:p14="http://schemas.microsoft.com/office/powerpoint/2010/main" val="2161401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26D324-C760-40D2-B3E8-8E0446E8DE94}" type="slidenum">
              <a:rPr lang="en-GB" smtClean="0"/>
              <a:t>4</a:t>
            </a:fld>
            <a:endParaRPr lang="en-GB"/>
          </a:p>
        </p:txBody>
      </p:sp>
    </p:spTree>
    <p:extLst>
      <p:ext uri="{BB962C8B-B14F-4D97-AF65-F5344CB8AC3E}">
        <p14:creationId xmlns:p14="http://schemas.microsoft.com/office/powerpoint/2010/main" val="2406660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26D324-C760-40D2-B3E8-8E0446E8DE94}" type="slidenum">
              <a:rPr lang="en-GB" smtClean="0"/>
              <a:t>5</a:t>
            </a:fld>
            <a:endParaRPr lang="en-GB"/>
          </a:p>
        </p:txBody>
      </p:sp>
    </p:spTree>
    <p:extLst>
      <p:ext uri="{BB962C8B-B14F-4D97-AF65-F5344CB8AC3E}">
        <p14:creationId xmlns:p14="http://schemas.microsoft.com/office/powerpoint/2010/main" val="2529666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026D324-C760-40D2-B3E8-8E0446E8DE94}" type="slidenum">
              <a:rPr lang="en-GB" smtClean="0"/>
              <a:t>6</a:t>
            </a:fld>
            <a:endParaRPr lang="en-GB"/>
          </a:p>
        </p:txBody>
      </p:sp>
    </p:spTree>
    <p:extLst>
      <p:ext uri="{BB962C8B-B14F-4D97-AF65-F5344CB8AC3E}">
        <p14:creationId xmlns:p14="http://schemas.microsoft.com/office/powerpoint/2010/main" val="24927798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A20A9CB-B976-4A5E-9EFC-1BECFF9D16B7}"/>
              </a:ext>
            </a:extLst>
          </p:cNvPr>
          <p:cNvSpPr>
            <a:spLocks noGrp="1"/>
          </p:cNvSpPr>
          <p:nvPr>
            <p:ph type="dt" sz="half" idx="10"/>
          </p:nvPr>
        </p:nvSpPr>
        <p:spPr/>
        <p:txBody>
          <a:bodyPr/>
          <a:lstStyle>
            <a:lvl1pPr>
              <a:defRPr/>
            </a:lvl1pPr>
          </a:lstStyle>
          <a:p>
            <a:pPr>
              <a:defRPr/>
            </a:pPr>
            <a:fld id="{086C52A0-26B7-4A70-B02D-ED0063836C3D}"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2A98FBD0-D1B5-4238-B1A4-A0C74499FD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9C27A2-0183-4CD9-855D-346798F43CF2}"/>
              </a:ext>
            </a:extLst>
          </p:cNvPr>
          <p:cNvSpPr>
            <a:spLocks noGrp="1"/>
          </p:cNvSpPr>
          <p:nvPr>
            <p:ph type="sldNum" sz="quarter" idx="12"/>
          </p:nvPr>
        </p:nvSpPr>
        <p:spPr/>
        <p:txBody>
          <a:bodyPr/>
          <a:lstStyle>
            <a:lvl1pPr>
              <a:defRPr/>
            </a:lvl1pPr>
          </a:lstStyle>
          <a:p>
            <a:fld id="{867210AD-8713-4359-AB13-33CA736CAED7}" type="slidenum">
              <a:rPr lang="en-US" altLang="en-US"/>
              <a:pPr/>
              <a:t>‹#›</a:t>
            </a:fld>
            <a:endParaRPr lang="en-US" altLang="en-US"/>
          </a:p>
        </p:txBody>
      </p:sp>
    </p:spTree>
    <p:extLst>
      <p:ext uri="{BB962C8B-B14F-4D97-AF65-F5344CB8AC3E}">
        <p14:creationId xmlns:p14="http://schemas.microsoft.com/office/powerpoint/2010/main" val="1488903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C87818-9825-462D-B6BE-139135AF930F}"/>
              </a:ext>
            </a:extLst>
          </p:cNvPr>
          <p:cNvSpPr>
            <a:spLocks noGrp="1"/>
          </p:cNvSpPr>
          <p:nvPr>
            <p:ph type="dt" sz="half" idx="10"/>
          </p:nvPr>
        </p:nvSpPr>
        <p:spPr/>
        <p:txBody>
          <a:bodyPr/>
          <a:lstStyle>
            <a:lvl1pPr>
              <a:defRPr/>
            </a:lvl1pPr>
          </a:lstStyle>
          <a:p>
            <a:pPr>
              <a:defRPr/>
            </a:pPr>
            <a:fld id="{C9774AC2-878C-4196-8FD2-0049CBF45A47}"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D44D58CD-A9A6-43BD-AAA8-75C6542D9D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9F96884-3A00-4506-97C4-49B55FCE8E9C}"/>
              </a:ext>
            </a:extLst>
          </p:cNvPr>
          <p:cNvSpPr>
            <a:spLocks noGrp="1"/>
          </p:cNvSpPr>
          <p:nvPr>
            <p:ph type="sldNum" sz="quarter" idx="12"/>
          </p:nvPr>
        </p:nvSpPr>
        <p:spPr/>
        <p:txBody>
          <a:bodyPr/>
          <a:lstStyle>
            <a:lvl1pPr>
              <a:defRPr/>
            </a:lvl1pPr>
          </a:lstStyle>
          <a:p>
            <a:fld id="{42EB06D4-8D26-4CF9-AE51-AB863877BB6E}" type="slidenum">
              <a:rPr lang="en-US" altLang="en-US"/>
              <a:pPr/>
              <a:t>‹#›</a:t>
            </a:fld>
            <a:endParaRPr lang="en-US" altLang="en-US"/>
          </a:p>
        </p:txBody>
      </p:sp>
    </p:spTree>
    <p:extLst>
      <p:ext uri="{BB962C8B-B14F-4D97-AF65-F5344CB8AC3E}">
        <p14:creationId xmlns:p14="http://schemas.microsoft.com/office/powerpoint/2010/main" val="177075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C1EBC9-522E-449B-B3C8-68E8A6DD797A}"/>
              </a:ext>
            </a:extLst>
          </p:cNvPr>
          <p:cNvSpPr>
            <a:spLocks noGrp="1"/>
          </p:cNvSpPr>
          <p:nvPr>
            <p:ph type="dt" sz="half" idx="10"/>
          </p:nvPr>
        </p:nvSpPr>
        <p:spPr/>
        <p:txBody>
          <a:bodyPr/>
          <a:lstStyle>
            <a:lvl1pPr>
              <a:defRPr/>
            </a:lvl1pPr>
          </a:lstStyle>
          <a:p>
            <a:pPr>
              <a:defRPr/>
            </a:pPr>
            <a:fld id="{4423819F-3202-4608-9EE4-C99DC8D967BF}"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B9D911D6-73A2-4648-B5C0-983EC6B966E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BF45F11-2B22-48C1-90B6-0F44C5309E04}"/>
              </a:ext>
            </a:extLst>
          </p:cNvPr>
          <p:cNvSpPr>
            <a:spLocks noGrp="1"/>
          </p:cNvSpPr>
          <p:nvPr>
            <p:ph type="sldNum" sz="quarter" idx="12"/>
          </p:nvPr>
        </p:nvSpPr>
        <p:spPr/>
        <p:txBody>
          <a:bodyPr/>
          <a:lstStyle>
            <a:lvl1pPr>
              <a:defRPr/>
            </a:lvl1pPr>
          </a:lstStyle>
          <a:p>
            <a:fld id="{E1B73820-DFA2-4E83-9BD9-B367FD109760}" type="slidenum">
              <a:rPr lang="en-US" altLang="en-US"/>
              <a:pPr/>
              <a:t>‹#›</a:t>
            </a:fld>
            <a:endParaRPr lang="en-US" altLang="en-US"/>
          </a:p>
        </p:txBody>
      </p:sp>
    </p:spTree>
    <p:extLst>
      <p:ext uri="{BB962C8B-B14F-4D97-AF65-F5344CB8AC3E}">
        <p14:creationId xmlns:p14="http://schemas.microsoft.com/office/powerpoint/2010/main" val="163478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CEDBD-AB9D-4EF8-A5BB-BD8B8D484848}"/>
              </a:ext>
            </a:extLst>
          </p:cNvPr>
          <p:cNvSpPr>
            <a:spLocks noGrp="1"/>
          </p:cNvSpPr>
          <p:nvPr>
            <p:ph type="dt" sz="half" idx="10"/>
          </p:nvPr>
        </p:nvSpPr>
        <p:spPr/>
        <p:txBody>
          <a:bodyPr/>
          <a:lstStyle>
            <a:lvl1pPr>
              <a:defRPr/>
            </a:lvl1pPr>
          </a:lstStyle>
          <a:p>
            <a:pPr>
              <a:defRPr/>
            </a:pPr>
            <a:fld id="{9B4915FC-8204-424B-8F3C-FE33CB3EF040}"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59C67C35-24D1-408A-BF8B-6D277DE6100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0B201E5-F1ED-4DBB-981E-9AAAEE7A93A4}"/>
              </a:ext>
            </a:extLst>
          </p:cNvPr>
          <p:cNvSpPr>
            <a:spLocks noGrp="1"/>
          </p:cNvSpPr>
          <p:nvPr>
            <p:ph type="sldNum" sz="quarter" idx="12"/>
          </p:nvPr>
        </p:nvSpPr>
        <p:spPr/>
        <p:txBody>
          <a:bodyPr/>
          <a:lstStyle>
            <a:lvl1pPr>
              <a:defRPr/>
            </a:lvl1pPr>
          </a:lstStyle>
          <a:p>
            <a:fld id="{51F40CFE-EBB5-4A1C-BD60-F677D516C3C1}" type="slidenum">
              <a:rPr lang="en-US" altLang="en-US"/>
              <a:pPr/>
              <a:t>‹#›</a:t>
            </a:fld>
            <a:endParaRPr lang="en-US" altLang="en-US"/>
          </a:p>
        </p:txBody>
      </p:sp>
    </p:spTree>
    <p:extLst>
      <p:ext uri="{BB962C8B-B14F-4D97-AF65-F5344CB8AC3E}">
        <p14:creationId xmlns:p14="http://schemas.microsoft.com/office/powerpoint/2010/main" val="2631319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077FEE-D161-4269-8DB7-F828941B4A15}"/>
              </a:ext>
            </a:extLst>
          </p:cNvPr>
          <p:cNvSpPr>
            <a:spLocks noGrp="1"/>
          </p:cNvSpPr>
          <p:nvPr>
            <p:ph type="dt" sz="half" idx="10"/>
          </p:nvPr>
        </p:nvSpPr>
        <p:spPr/>
        <p:txBody>
          <a:bodyPr/>
          <a:lstStyle>
            <a:lvl1pPr>
              <a:defRPr/>
            </a:lvl1pPr>
          </a:lstStyle>
          <a:p>
            <a:pPr>
              <a:defRPr/>
            </a:pPr>
            <a:fld id="{89BD3B97-5C2D-44A6-9C6F-5D2B443D9D69}"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353F0CE7-D17C-4D76-93C8-EC0D495D36C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2ACC595-EB7F-4FF3-944D-733A85A883B6}"/>
              </a:ext>
            </a:extLst>
          </p:cNvPr>
          <p:cNvSpPr>
            <a:spLocks noGrp="1"/>
          </p:cNvSpPr>
          <p:nvPr>
            <p:ph type="sldNum" sz="quarter" idx="12"/>
          </p:nvPr>
        </p:nvSpPr>
        <p:spPr/>
        <p:txBody>
          <a:bodyPr/>
          <a:lstStyle>
            <a:lvl1pPr>
              <a:defRPr/>
            </a:lvl1pPr>
          </a:lstStyle>
          <a:p>
            <a:fld id="{E2A8FB76-3AE4-4634-9635-008E93C54FCC}" type="slidenum">
              <a:rPr lang="en-US" altLang="en-US"/>
              <a:pPr/>
              <a:t>‹#›</a:t>
            </a:fld>
            <a:endParaRPr lang="en-US" altLang="en-US"/>
          </a:p>
        </p:txBody>
      </p:sp>
    </p:spTree>
    <p:extLst>
      <p:ext uri="{BB962C8B-B14F-4D97-AF65-F5344CB8AC3E}">
        <p14:creationId xmlns:p14="http://schemas.microsoft.com/office/powerpoint/2010/main" val="99580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F16C9E8-48EE-4B65-9EDB-6F965FD2EAA0}"/>
              </a:ext>
            </a:extLst>
          </p:cNvPr>
          <p:cNvSpPr>
            <a:spLocks noGrp="1"/>
          </p:cNvSpPr>
          <p:nvPr>
            <p:ph type="dt" sz="half" idx="10"/>
          </p:nvPr>
        </p:nvSpPr>
        <p:spPr/>
        <p:txBody>
          <a:bodyPr/>
          <a:lstStyle>
            <a:lvl1pPr>
              <a:defRPr/>
            </a:lvl1pPr>
          </a:lstStyle>
          <a:p>
            <a:pPr>
              <a:defRPr/>
            </a:pPr>
            <a:fld id="{A6FFE5AA-4438-481A-9A4E-B21DE4131AC6}" type="datetimeFigureOut">
              <a:rPr lang="en-US" altLang="en-US"/>
              <a:pPr>
                <a:defRPr/>
              </a:pPr>
              <a:t>1/29/2021</a:t>
            </a:fld>
            <a:endParaRPr lang="en-US" altLang="en-US"/>
          </a:p>
        </p:txBody>
      </p:sp>
      <p:sp>
        <p:nvSpPr>
          <p:cNvPr id="6" name="Footer Placeholder 4">
            <a:extLst>
              <a:ext uri="{FF2B5EF4-FFF2-40B4-BE49-F238E27FC236}">
                <a16:creationId xmlns:a16="http://schemas.microsoft.com/office/drawing/2014/main" id="{42CA10F9-9986-42DB-8EE8-19EE130C1D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163367E-2DA9-4F26-9C91-43B99C431961}"/>
              </a:ext>
            </a:extLst>
          </p:cNvPr>
          <p:cNvSpPr>
            <a:spLocks noGrp="1"/>
          </p:cNvSpPr>
          <p:nvPr>
            <p:ph type="sldNum" sz="quarter" idx="12"/>
          </p:nvPr>
        </p:nvSpPr>
        <p:spPr/>
        <p:txBody>
          <a:bodyPr/>
          <a:lstStyle>
            <a:lvl1pPr>
              <a:defRPr/>
            </a:lvl1pPr>
          </a:lstStyle>
          <a:p>
            <a:fld id="{854EA8A7-BD4C-4D41-B9FB-03280EA68773}" type="slidenum">
              <a:rPr lang="en-US" altLang="en-US"/>
              <a:pPr/>
              <a:t>‹#›</a:t>
            </a:fld>
            <a:endParaRPr lang="en-US" altLang="en-US"/>
          </a:p>
        </p:txBody>
      </p:sp>
    </p:spTree>
    <p:extLst>
      <p:ext uri="{BB962C8B-B14F-4D97-AF65-F5344CB8AC3E}">
        <p14:creationId xmlns:p14="http://schemas.microsoft.com/office/powerpoint/2010/main" val="197272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4ADB20B-9DDC-4AE4-9C51-FB25BAF4881A}"/>
              </a:ext>
            </a:extLst>
          </p:cNvPr>
          <p:cNvSpPr>
            <a:spLocks noGrp="1"/>
          </p:cNvSpPr>
          <p:nvPr>
            <p:ph type="dt" sz="half" idx="10"/>
          </p:nvPr>
        </p:nvSpPr>
        <p:spPr/>
        <p:txBody>
          <a:bodyPr/>
          <a:lstStyle>
            <a:lvl1pPr>
              <a:defRPr/>
            </a:lvl1pPr>
          </a:lstStyle>
          <a:p>
            <a:pPr>
              <a:defRPr/>
            </a:pPr>
            <a:fld id="{243D77EA-B164-4ED5-A88A-956E375CDF77}" type="datetimeFigureOut">
              <a:rPr lang="en-US" altLang="en-US"/>
              <a:pPr>
                <a:defRPr/>
              </a:pPr>
              <a:t>1/29/2021</a:t>
            </a:fld>
            <a:endParaRPr lang="en-US" altLang="en-US"/>
          </a:p>
        </p:txBody>
      </p:sp>
      <p:sp>
        <p:nvSpPr>
          <p:cNvPr id="8" name="Footer Placeholder 4">
            <a:extLst>
              <a:ext uri="{FF2B5EF4-FFF2-40B4-BE49-F238E27FC236}">
                <a16:creationId xmlns:a16="http://schemas.microsoft.com/office/drawing/2014/main" id="{A92C2807-2F7F-45D3-936F-423DECB374A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EA6E79E-C2FB-4165-8376-AF53364C2454}"/>
              </a:ext>
            </a:extLst>
          </p:cNvPr>
          <p:cNvSpPr>
            <a:spLocks noGrp="1"/>
          </p:cNvSpPr>
          <p:nvPr>
            <p:ph type="sldNum" sz="quarter" idx="12"/>
          </p:nvPr>
        </p:nvSpPr>
        <p:spPr/>
        <p:txBody>
          <a:bodyPr/>
          <a:lstStyle>
            <a:lvl1pPr>
              <a:defRPr/>
            </a:lvl1pPr>
          </a:lstStyle>
          <a:p>
            <a:fld id="{EA6012FD-A445-4924-9451-995308D6314C}" type="slidenum">
              <a:rPr lang="en-US" altLang="en-US"/>
              <a:pPr/>
              <a:t>‹#›</a:t>
            </a:fld>
            <a:endParaRPr lang="en-US" altLang="en-US"/>
          </a:p>
        </p:txBody>
      </p:sp>
    </p:spTree>
    <p:extLst>
      <p:ext uri="{BB962C8B-B14F-4D97-AF65-F5344CB8AC3E}">
        <p14:creationId xmlns:p14="http://schemas.microsoft.com/office/powerpoint/2010/main" val="205211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B3415C9-8143-4ECC-8E90-11F59178EE39}"/>
              </a:ext>
            </a:extLst>
          </p:cNvPr>
          <p:cNvSpPr>
            <a:spLocks noGrp="1"/>
          </p:cNvSpPr>
          <p:nvPr>
            <p:ph type="dt" sz="half" idx="10"/>
          </p:nvPr>
        </p:nvSpPr>
        <p:spPr/>
        <p:txBody>
          <a:bodyPr/>
          <a:lstStyle>
            <a:lvl1pPr>
              <a:defRPr/>
            </a:lvl1pPr>
          </a:lstStyle>
          <a:p>
            <a:pPr>
              <a:defRPr/>
            </a:pPr>
            <a:fld id="{DBB34081-398A-4BF5-A7FA-6CC43B643484}" type="datetimeFigureOut">
              <a:rPr lang="en-US" altLang="en-US"/>
              <a:pPr>
                <a:defRPr/>
              </a:pPr>
              <a:t>1/29/2021</a:t>
            </a:fld>
            <a:endParaRPr lang="en-US" altLang="en-US"/>
          </a:p>
        </p:txBody>
      </p:sp>
      <p:sp>
        <p:nvSpPr>
          <p:cNvPr id="4" name="Footer Placeholder 4">
            <a:extLst>
              <a:ext uri="{FF2B5EF4-FFF2-40B4-BE49-F238E27FC236}">
                <a16:creationId xmlns:a16="http://schemas.microsoft.com/office/drawing/2014/main" id="{F82198BA-4CDC-4522-B6CB-CE38492810B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45C2BF5-6309-4041-BC20-B0E0F57D7A26}"/>
              </a:ext>
            </a:extLst>
          </p:cNvPr>
          <p:cNvSpPr>
            <a:spLocks noGrp="1"/>
          </p:cNvSpPr>
          <p:nvPr>
            <p:ph type="sldNum" sz="quarter" idx="12"/>
          </p:nvPr>
        </p:nvSpPr>
        <p:spPr/>
        <p:txBody>
          <a:bodyPr/>
          <a:lstStyle>
            <a:lvl1pPr>
              <a:defRPr/>
            </a:lvl1pPr>
          </a:lstStyle>
          <a:p>
            <a:fld id="{AC06ABB9-D727-4CD6-ABD3-CFD5F5E7A0C2}" type="slidenum">
              <a:rPr lang="en-US" altLang="en-US"/>
              <a:pPr/>
              <a:t>‹#›</a:t>
            </a:fld>
            <a:endParaRPr lang="en-US" altLang="en-US"/>
          </a:p>
        </p:txBody>
      </p:sp>
    </p:spTree>
    <p:extLst>
      <p:ext uri="{BB962C8B-B14F-4D97-AF65-F5344CB8AC3E}">
        <p14:creationId xmlns:p14="http://schemas.microsoft.com/office/powerpoint/2010/main" val="377525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11FE705-D465-415C-BD21-9A869EFE9C66}"/>
              </a:ext>
            </a:extLst>
          </p:cNvPr>
          <p:cNvSpPr>
            <a:spLocks noGrp="1"/>
          </p:cNvSpPr>
          <p:nvPr>
            <p:ph type="dt" sz="half" idx="10"/>
          </p:nvPr>
        </p:nvSpPr>
        <p:spPr/>
        <p:txBody>
          <a:bodyPr/>
          <a:lstStyle>
            <a:lvl1pPr>
              <a:defRPr/>
            </a:lvl1pPr>
          </a:lstStyle>
          <a:p>
            <a:pPr>
              <a:defRPr/>
            </a:pPr>
            <a:fld id="{29E3BAB3-A22F-4D39-8ACB-CEA523F36674}" type="datetimeFigureOut">
              <a:rPr lang="en-US" altLang="en-US"/>
              <a:pPr>
                <a:defRPr/>
              </a:pPr>
              <a:t>1/29/2021</a:t>
            </a:fld>
            <a:endParaRPr lang="en-US" altLang="en-US"/>
          </a:p>
        </p:txBody>
      </p:sp>
      <p:sp>
        <p:nvSpPr>
          <p:cNvPr id="3" name="Footer Placeholder 4">
            <a:extLst>
              <a:ext uri="{FF2B5EF4-FFF2-40B4-BE49-F238E27FC236}">
                <a16:creationId xmlns:a16="http://schemas.microsoft.com/office/drawing/2014/main" id="{0A3C3223-F644-4974-8555-C3800B00A49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2537DA6-AFC5-4462-8CA1-5D82DC2F18E0}"/>
              </a:ext>
            </a:extLst>
          </p:cNvPr>
          <p:cNvSpPr>
            <a:spLocks noGrp="1"/>
          </p:cNvSpPr>
          <p:nvPr>
            <p:ph type="sldNum" sz="quarter" idx="12"/>
          </p:nvPr>
        </p:nvSpPr>
        <p:spPr/>
        <p:txBody>
          <a:bodyPr/>
          <a:lstStyle>
            <a:lvl1pPr>
              <a:defRPr/>
            </a:lvl1pPr>
          </a:lstStyle>
          <a:p>
            <a:fld id="{A0ED0B60-FBF6-423E-BEA2-99F785ADA093}" type="slidenum">
              <a:rPr lang="en-US" altLang="en-US"/>
              <a:pPr/>
              <a:t>‹#›</a:t>
            </a:fld>
            <a:endParaRPr lang="en-US" altLang="en-US"/>
          </a:p>
        </p:txBody>
      </p:sp>
    </p:spTree>
    <p:extLst>
      <p:ext uri="{BB962C8B-B14F-4D97-AF65-F5344CB8AC3E}">
        <p14:creationId xmlns:p14="http://schemas.microsoft.com/office/powerpoint/2010/main" val="245664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96FE4F5-245D-4EB0-B77B-F21941089218}"/>
              </a:ext>
            </a:extLst>
          </p:cNvPr>
          <p:cNvSpPr>
            <a:spLocks noGrp="1"/>
          </p:cNvSpPr>
          <p:nvPr>
            <p:ph type="dt" sz="half" idx="10"/>
          </p:nvPr>
        </p:nvSpPr>
        <p:spPr/>
        <p:txBody>
          <a:bodyPr/>
          <a:lstStyle>
            <a:lvl1pPr>
              <a:defRPr/>
            </a:lvl1pPr>
          </a:lstStyle>
          <a:p>
            <a:pPr>
              <a:defRPr/>
            </a:pPr>
            <a:fld id="{B11D7B28-D679-4D31-B894-E4226590ACC3}" type="datetimeFigureOut">
              <a:rPr lang="en-US" altLang="en-US"/>
              <a:pPr>
                <a:defRPr/>
              </a:pPr>
              <a:t>1/29/2021</a:t>
            </a:fld>
            <a:endParaRPr lang="en-US" altLang="en-US"/>
          </a:p>
        </p:txBody>
      </p:sp>
      <p:sp>
        <p:nvSpPr>
          <p:cNvPr id="6" name="Footer Placeholder 4">
            <a:extLst>
              <a:ext uri="{FF2B5EF4-FFF2-40B4-BE49-F238E27FC236}">
                <a16:creationId xmlns:a16="http://schemas.microsoft.com/office/drawing/2014/main" id="{0A361B67-BBFB-4134-BF77-B45F3864588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A517D30-6810-468C-939E-E8BEF14E3FB9}"/>
              </a:ext>
            </a:extLst>
          </p:cNvPr>
          <p:cNvSpPr>
            <a:spLocks noGrp="1"/>
          </p:cNvSpPr>
          <p:nvPr>
            <p:ph type="sldNum" sz="quarter" idx="12"/>
          </p:nvPr>
        </p:nvSpPr>
        <p:spPr/>
        <p:txBody>
          <a:bodyPr/>
          <a:lstStyle>
            <a:lvl1pPr>
              <a:defRPr/>
            </a:lvl1pPr>
          </a:lstStyle>
          <a:p>
            <a:fld id="{B3F6425C-85B2-4866-BE26-3EDCB7366498}" type="slidenum">
              <a:rPr lang="en-US" altLang="en-US"/>
              <a:pPr/>
              <a:t>‹#›</a:t>
            </a:fld>
            <a:endParaRPr lang="en-US" altLang="en-US"/>
          </a:p>
        </p:txBody>
      </p:sp>
    </p:spTree>
    <p:extLst>
      <p:ext uri="{BB962C8B-B14F-4D97-AF65-F5344CB8AC3E}">
        <p14:creationId xmlns:p14="http://schemas.microsoft.com/office/powerpoint/2010/main" val="1686575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D912459-759D-4CE5-83C1-C87BD663C7DC}"/>
              </a:ext>
            </a:extLst>
          </p:cNvPr>
          <p:cNvSpPr>
            <a:spLocks noGrp="1"/>
          </p:cNvSpPr>
          <p:nvPr>
            <p:ph type="dt" sz="half" idx="10"/>
          </p:nvPr>
        </p:nvSpPr>
        <p:spPr/>
        <p:txBody>
          <a:bodyPr/>
          <a:lstStyle>
            <a:lvl1pPr>
              <a:defRPr/>
            </a:lvl1pPr>
          </a:lstStyle>
          <a:p>
            <a:pPr>
              <a:defRPr/>
            </a:pPr>
            <a:fld id="{5CD2EBF5-F7D4-49D0-B0E4-934C460F1CD7}" type="datetimeFigureOut">
              <a:rPr lang="en-US" altLang="en-US"/>
              <a:pPr>
                <a:defRPr/>
              </a:pPr>
              <a:t>1/29/2021</a:t>
            </a:fld>
            <a:endParaRPr lang="en-US" altLang="en-US"/>
          </a:p>
        </p:txBody>
      </p:sp>
      <p:sp>
        <p:nvSpPr>
          <p:cNvPr id="6" name="Footer Placeholder 4">
            <a:extLst>
              <a:ext uri="{FF2B5EF4-FFF2-40B4-BE49-F238E27FC236}">
                <a16:creationId xmlns:a16="http://schemas.microsoft.com/office/drawing/2014/main" id="{AA0FBB81-27BD-46EA-A725-F3B83C6DFEB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85E8B9F-E5C4-4DC0-9F12-701E38EDC6C0}"/>
              </a:ext>
            </a:extLst>
          </p:cNvPr>
          <p:cNvSpPr>
            <a:spLocks noGrp="1"/>
          </p:cNvSpPr>
          <p:nvPr>
            <p:ph type="sldNum" sz="quarter" idx="12"/>
          </p:nvPr>
        </p:nvSpPr>
        <p:spPr/>
        <p:txBody>
          <a:bodyPr/>
          <a:lstStyle>
            <a:lvl1pPr>
              <a:defRPr/>
            </a:lvl1pPr>
          </a:lstStyle>
          <a:p>
            <a:fld id="{E95BF3BB-96D8-4457-B4EC-9217760FBFB3}" type="slidenum">
              <a:rPr lang="en-US" altLang="en-US"/>
              <a:pPr/>
              <a:t>‹#›</a:t>
            </a:fld>
            <a:endParaRPr lang="en-US" altLang="en-US"/>
          </a:p>
        </p:txBody>
      </p:sp>
    </p:spTree>
    <p:extLst>
      <p:ext uri="{BB962C8B-B14F-4D97-AF65-F5344CB8AC3E}">
        <p14:creationId xmlns:p14="http://schemas.microsoft.com/office/powerpoint/2010/main" val="1315960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135505A-B481-4A8F-9F3B-DD579A1DA0D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3D26B1C5-53AE-40BF-BF2D-E5160B9D99B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AA4C4C5-0E01-4695-ACBC-BC8D55E604AC}"/>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BDD33102-F72A-4E34-B854-FA20646CF38D}" type="datetimeFigureOut">
              <a:rPr lang="en-US" altLang="en-US"/>
              <a:pPr>
                <a:defRPr/>
              </a:pPr>
              <a:t>1/29/2021</a:t>
            </a:fld>
            <a:endParaRPr lang="en-US" altLang="en-US"/>
          </a:p>
        </p:txBody>
      </p:sp>
      <p:sp>
        <p:nvSpPr>
          <p:cNvPr id="5" name="Footer Placeholder 4">
            <a:extLst>
              <a:ext uri="{FF2B5EF4-FFF2-40B4-BE49-F238E27FC236}">
                <a16:creationId xmlns:a16="http://schemas.microsoft.com/office/drawing/2014/main" id="{64EC486A-AF3C-4CF3-92F2-8811885B44D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a:extLst>
              <a:ext uri="{FF2B5EF4-FFF2-40B4-BE49-F238E27FC236}">
                <a16:creationId xmlns:a16="http://schemas.microsoft.com/office/drawing/2014/main" id="{DCB6F170-113D-4090-A495-0765FD3A307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539EB368-453E-44A9-B6ED-40496E7C113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j-cs"/>
        </a:defRPr>
      </a:lvl1pPr>
      <a:lvl2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defRPr>
      </a:lvl2pPr>
      <a:lvl3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defRPr>
      </a:lvl3pPr>
      <a:lvl4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defRPr>
      </a:lvl4pPr>
      <a:lvl5pPr algn="ctr" defTabSz="457200"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defRPr>
      </a:lvl5pPr>
      <a:lvl6pPr marL="4572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6pPr>
      <a:lvl7pPr marL="9144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7pPr>
      <a:lvl8pPr marL="13716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8pPr>
      <a:lvl9pPr marL="1828800" algn="ctr" defTabSz="457200"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omments" Target="../comments/comment1.xml"/><Relationship Id="rId2" Type="http://schemas.openxmlformats.org/officeDocument/2006/relationships/slideLayout" Target="../slideLayouts/slideLayout2.xml"/><Relationship Id="rId1" Type="http://schemas.openxmlformats.org/officeDocument/2006/relationships/video" Target="https://www.youtube.com/embed/UTBcDlbMmvk?feature=oembed" TargetMode="External"/><Relationship Id="rId6" Type="http://schemas.openxmlformats.org/officeDocument/2006/relationships/hyperlink" Target="https://ec.europa.eu/health/sites/health/files/md_eudamed/docs/md_user_guide_actor_module_en.pdf" TargetMode="Externa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F119539F-76E2-46CA-8F75-D3B0541C31DC}"/>
              </a:ext>
            </a:extLst>
          </p:cNvPr>
          <p:cNvSpPr>
            <a:spLocks noGrp="1"/>
          </p:cNvSpPr>
          <p:nvPr>
            <p:ph type="ctrTitle"/>
          </p:nvPr>
        </p:nvSpPr>
        <p:spPr/>
        <p:txBody>
          <a:bodyPr/>
          <a:lstStyle/>
          <a:p>
            <a:pPr eaLnBrk="1" hangingPunct="1"/>
            <a:endParaRPr lang="en-US" altLang="en-US"/>
          </a:p>
        </p:txBody>
      </p:sp>
      <p:sp>
        <p:nvSpPr>
          <p:cNvPr id="3" name="Subtitle 2">
            <a:extLst>
              <a:ext uri="{FF2B5EF4-FFF2-40B4-BE49-F238E27FC236}">
                <a16:creationId xmlns:a16="http://schemas.microsoft.com/office/drawing/2014/main" id="{772DB95B-56FF-4B7D-89F2-93BD83DAF5B7}"/>
              </a:ext>
            </a:extLst>
          </p:cNvPr>
          <p:cNvSpPr>
            <a:spLocks noGrp="1"/>
          </p:cNvSpPr>
          <p:nvPr>
            <p:ph type="subTitle" idx="1"/>
          </p:nvPr>
        </p:nvSpPr>
        <p:spPr/>
        <p:txBody>
          <a:bodyPr rtlCol="0">
            <a:normAutofit/>
          </a:bodyPr>
          <a:lstStyle/>
          <a:p>
            <a:pPr eaLnBrk="1" fontAlgn="auto" hangingPunct="1">
              <a:spcAft>
                <a:spcPts val="0"/>
              </a:spcAft>
              <a:buFont typeface="Arial"/>
              <a:buNone/>
              <a:defRPr/>
            </a:pPr>
            <a:endParaRPr lang="en-US">
              <a:ea typeface="+mn-ea"/>
            </a:endParaRPr>
          </a:p>
        </p:txBody>
      </p:sp>
      <p:pic>
        <p:nvPicPr>
          <p:cNvPr id="2052" name="Picture 3">
            <a:extLst>
              <a:ext uri="{FF2B5EF4-FFF2-40B4-BE49-F238E27FC236}">
                <a16:creationId xmlns:a16="http://schemas.microsoft.com/office/drawing/2014/main" id="{F58DE729-2C99-4E6A-9153-24115FE182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237663" cy="692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Box 4">
            <a:extLst>
              <a:ext uri="{FF2B5EF4-FFF2-40B4-BE49-F238E27FC236}">
                <a16:creationId xmlns:a16="http://schemas.microsoft.com/office/drawing/2014/main" id="{7DD50B1B-76C6-42A7-9486-308FF496D948}"/>
              </a:ext>
            </a:extLst>
          </p:cNvPr>
          <p:cNvSpPr txBox="1">
            <a:spLocks noChangeArrowheads="1"/>
          </p:cNvSpPr>
          <p:nvPr/>
        </p:nvSpPr>
        <p:spPr bwMode="auto">
          <a:xfrm>
            <a:off x="376238" y="5089696"/>
            <a:ext cx="732155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dirty="0">
                <a:solidFill>
                  <a:schemeClr val="bg1"/>
                </a:solidFill>
                <a:latin typeface="CooperHewitt-Medium" charset="0"/>
              </a:rPr>
              <a:t>Medical Device</a:t>
            </a:r>
          </a:p>
          <a:p>
            <a:pPr eaLnBrk="1" hangingPunct="1">
              <a:spcBef>
                <a:spcPct val="0"/>
              </a:spcBef>
              <a:buFontTx/>
              <a:buNone/>
            </a:pPr>
            <a:r>
              <a:rPr lang="en-US" altLang="en-US" sz="2800" dirty="0">
                <a:solidFill>
                  <a:schemeClr val="bg1"/>
                </a:solidFill>
                <a:latin typeface="CooperHewitt-Medium" charset="0"/>
              </a:rPr>
              <a:t>Eudamed - Actor Registration Module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a:extLst>
              <a:ext uri="{FF2B5EF4-FFF2-40B4-BE49-F238E27FC236}">
                <a16:creationId xmlns:a16="http://schemas.microsoft.com/office/drawing/2014/main" id="{334C1504-DAA1-474B-8141-F251E30824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4">
            <a:extLst>
              <a:ext uri="{FF2B5EF4-FFF2-40B4-BE49-F238E27FC236}">
                <a16:creationId xmlns:a16="http://schemas.microsoft.com/office/drawing/2014/main" id="{8A69C28C-771F-46AB-92C1-B11B074122E8}"/>
              </a:ext>
            </a:extLst>
          </p:cNvPr>
          <p:cNvSpPr>
            <a:spLocks noChangeArrowheads="1"/>
          </p:cNvSpPr>
          <p:nvPr/>
        </p:nvSpPr>
        <p:spPr bwMode="auto">
          <a:xfrm>
            <a:off x="2509838" y="2730500"/>
            <a:ext cx="6039358"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lnSpc>
                <a:spcPct val="150000"/>
              </a:lnSpc>
              <a:spcBef>
                <a:spcPct val="0"/>
              </a:spcBef>
              <a:buFontTx/>
              <a:buAutoNum type="arabicPeriod"/>
              <a:defRPr/>
            </a:pPr>
            <a:r>
              <a:rPr lang="en-US" altLang="en-US" sz="3000" dirty="0">
                <a:latin typeface="+mj-lt"/>
              </a:rPr>
              <a:t>Introduction</a:t>
            </a:r>
          </a:p>
          <a:p>
            <a:pPr eaLnBrk="1" hangingPunct="1">
              <a:lnSpc>
                <a:spcPct val="150000"/>
              </a:lnSpc>
              <a:spcBef>
                <a:spcPct val="0"/>
              </a:spcBef>
              <a:buFontTx/>
              <a:buAutoNum type="arabicPeriod"/>
              <a:defRPr/>
            </a:pPr>
            <a:r>
              <a:rPr lang="en-US" altLang="en-US" sz="3000" dirty="0">
                <a:latin typeface="+mj-lt"/>
              </a:rPr>
              <a:t>Definitions</a:t>
            </a:r>
          </a:p>
          <a:p>
            <a:pPr eaLnBrk="1" hangingPunct="1">
              <a:lnSpc>
                <a:spcPct val="150000"/>
              </a:lnSpc>
              <a:spcBef>
                <a:spcPct val="0"/>
              </a:spcBef>
              <a:buFontTx/>
              <a:buAutoNum type="arabicPeriod"/>
              <a:defRPr/>
            </a:pPr>
            <a:r>
              <a:rPr lang="en-US" altLang="en-US" sz="3000" dirty="0">
                <a:latin typeface="+mj-lt"/>
              </a:rPr>
              <a:t>Application in Depth</a:t>
            </a:r>
          </a:p>
          <a:p>
            <a:pPr eaLnBrk="1" hangingPunct="1">
              <a:lnSpc>
                <a:spcPct val="150000"/>
              </a:lnSpc>
              <a:spcBef>
                <a:spcPct val="0"/>
              </a:spcBef>
              <a:buFontTx/>
              <a:buAutoNum type="arabicPeriod"/>
              <a:defRPr/>
            </a:pPr>
            <a:r>
              <a:rPr lang="en-US" altLang="en-US" sz="3000" dirty="0">
                <a:latin typeface="+mj-lt"/>
              </a:rPr>
              <a:t>Q&amp;A</a:t>
            </a:r>
          </a:p>
          <a:p>
            <a:pPr eaLnBrk="1" hangingPunct="1">
              <a:spcBef>
                <a:spcPct val="0"/>
              </a:spcBef>
              <a:buFontTx/>
              <a:buAutoNum type="arabicPeriod"/>
              <a:defRPr/>
            </a:pPr>
            <a:endParaRPr lang="en-US" altLang="en-US" sz="2800" dirty="0">
              <a:latin typeface="+mj-lt"/>
            </a:endParaRPr>
          </a:p>
          <a:p>
            <a:pPr eaLnBrk="1" hangingPunct="1">
              <a:spcBef>
                <a:spcPct val="0"/>
              </a:spcBef>
              <a:buFontTx/>
              <a:buAutoNum type="arabicPeriod"/>
              <a:defRPr/>
            </a:pPr>
            <a:endParaRPr lang="en-US" altLang="en-US" sz="28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A4D858D1-47D4-4A0A-99E1-856F006319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6">
            <a:extLst>
              <a:ext uri="{FF2B5EF4-FFF2-40B4-BE49-F238E27FC236}">
                <a16:creationId xmlns:a16="http://schemas.microsoft.com/office/drawing/2014/main" id="{F0E4CE65-152E-48F2-B2B8-1CEF4068A6CD}"/>
              </a:ext>
            </a:extLst>
          </p:cNvPr>
          <p:cNvSpPr txBox="1">
            <a:spLocks noChangeArrowheads="1"/>
          </p:cNvSpPr>
          <p:nvPr/>
        </p:nvSpPr>
        <p:spPr bwMode="auto">
          <a:xfrm>
            <a:off x="376238" y="1206500"/>
            <a:ext cx="4389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dirty="0">
                <a:solidFill>
                  <a:srgbClr val="004C3A"/>
                </a:solidFill>
                <a:latin typeface="CooperHewitt-Medium" charset="0"/>
              </a:rPr>
              <a:t>Definitions</a:t>
            </a:r>
          </a:p>
        </p:txBody>
      </p:sp>
      <p:sp>
        <p:nvSpPr>
          <p:cNvPr id="4100" name="TextBox 7">
            <a:extLst>
              <a:ext uri="{FF2B5EF4-FFF2-40B4-BE49-F238E27FC236}">
                <a16:creationId xmlns:a16="http://schemas.microsoft.com/office/drawing/2014/main" id="{7FD33FAB-41FC-4DB1-909F-EC19D92A2895}"/>
              </a:ext>
            </a:extLst>
          </p:cNvPr>
          <p:cNvSpPr txBox="1">
            <a:spLocks noChangeArrowheads="1"/>
          </p:cNvSpPr>
          <p:nvPr/>
        </p:nvSpPr>
        <p:spPr bwMode="auto">
          <a:xfrm>
            <a:off x="376238" y="1783660"/>
            <a:ext cx="8235950" cy="5021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157050" indent="-457200" eaLnBrk="1" hangingPunct="1">
              <a:lnSpc>
                <a:spcPct val="150000"/>
              </a:lnSpc>
              <a:spcBef>
                <a:spcPct val="0"/>
              </a:spcBef>
              <a:buFontTx/>
              <a:buChar char="-"/>
              <a:defRPr/>
            </a:pPr>
            <a:r>
              <a:rPr lang="en-US" sz="2400" b="1" dirty="0">
                <a:latin typeface="+mn-lt"/>
              </a:rPr>
              <a:t>Economic Operators Affected</a:t>
            </a:r>
          </a:p>
          <a:p>
            <a:pPr marL="900000" lvl="1" indent="-457200" eaLnBrk="1" hangingPunct="1">
              <a:lnSpc>
                <a:spcPct val="150000"/>
              </a:lnSpc>
              <a:spcBef>
                <a:spcPct val="0"/>
              </a:spcBef>
              <a:buFont typeface="Wingdings" panose="05000000000000000000" pitchFamily="2" charset="2"/>
              <a:buChar char="Ø"/>
              <a:defRPr/>
            </a:pPr>
            <a:r>
              <a:rPr lang="en-US" sz="2400" dirty="0">
                <a:latin typeface="+mn-lt"/>
              </a:rPr>
              <a:t>Manufacturer, Authorised representative, System &amp; Procedure pack producer and Importer.</a:t>
            </a:r>
          </a:p>
          <a:p>
            <a:pPr marL="442800" lvl="1" indent="0" eaLnBrk="1" hangingPunct="1">
              <a:lnSpc>
                <a:spcPct val="150000"/>
              </a:lnSpc>
              <a:spcBef>
                <a:spcPct val="0"/>
              </a:spcBef>
              <a:buNone/>
              <a:defRPr/>
            </a:pPr>
            <a:endParaRPr lang="en-US" sz="1800" dirty="0">
              <a:latin typeface="+mn-lt"/>
            </a:endParaRPr>
          </a:p>
          <a:p>
            <a:pPr marL="157050" indent="-457200" eaLnBrk="1" hangingPunct="1">
              <a:lnSpc>
                <a:spcPct val="150000"/>
              </a:lnSpc>
              <a:spcBef>
                <a:spcPct val="0"/>
              </a:spcBef>
              <a:buFontTx/>
              <a:buChar char="-"/>
              <a:defRPr/>
            </a:pPr>
            <a:r>
              <a:rPr lang="en-US" sz="2400" b="1" i="0" dirty="0">
                <a:solidFill>
                  <a:srgbClr val="000000"/>
                </a:solidFill>
                <a:effectLst/>
                <a:latin typeface="+mn-lt"/>
              </a:rPr>
              <a:t>Economic Operator Identification and Registration (EORI)</a:t>
            </a:r>
          </a:p>
          <a:p>
            <a:pPr marL="900000" lvl="1" indent="-457200" eaLnBrk="1" hangingPunct="1">
              <a:lnSpc>
                <a:spcPct val="150000"/>
              </a:lnSpc>
              <a:spcBef>
                <a:spcPct val="0"/>
              </a:spcBef>
              <a:buFont typeface="Wingdings" panose="05000000000000000000" pitchFamily="2" charset="2"/>
              <a:buChar char="Ø"/>
              <a:defRPr/>
            </a:pPr>
            <a:r>
              <a:rPr lang="en-US" sz="2400" dirty="0">
                <a:latin typeface="+mn-lt"/>
              </a:rPr>
              <a:t>All businesses and individuals trading in the EU need an EORI. Check if you have one in the EORI database. If not, contact the customs authorities in the country where you are registered.</a:t>
            </a:r>
          </a:p>
        </p:txBody>
      </p:sp>
    </p:spTree>
    <p:extLst>
      <p:ext uri="{BB962C8B-B14F-4D97-AF65-F5344CB8AC3E}">
        <p14:creationId xmlns:p14="http://schemas.microsoft.com/office/powerpoint/2010/main" val="2368544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A4D858D1-47D4-4A0A-99E1-856F006319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6">
            <a:extLst>
              <a:ext uri="{FF2B5EF4-FFF2-40B4-BE49-F238E27FC236}">
                <a16:creationId xmlns:a16="http://schemas.microsoft.com/office/drawing/2014/main" id="{F0E4CE65-152E-48F2-B2B8-1CEF4068A6CD}"/>
              </a:ext>
            </a:extLst>
          </p:cNvPr>
          <p:cNvSpPr txBox="1">
            <a:spLocks noChangeArrowheads="1"/>
          </p:cNvSpPr>
          <p:nvPr/>
        </p:nvSpPr>
        <p:spPr bwMode="auto">
          <a:xfrm>
            <a:off x="376238" y="1206500"/>
            <a:ext cx="4389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dirty="0">
                <a:solidFill>
                  <a:srgbClr val="004C3A"/>
                </a:solidFill>
                <a:latin typeface="CooperHewitt-Medium" charset="0"/>
              </a:rPr>
              <a:t>Definitions</a:t>
            </a:r>
          </a:p>
        </p:txBody>
      </p:sp>
      <p:sp>
        <p:nvSpPr>
          <p:cNvPr id="4100" name="TextBox 7">
            <a:extLst>
              <a:ext uri="{FF2B5EF4-FFF2-40B4-BE49-F238E27FC236}">
                <a16:creationId xmlns:a16="http://schemas.microsoft.com/office/drawing/2014/main" id="{7FD33FAB-41FC-4DB1-909F-EC19D92A2895}"/>
              </a:ext>
            </a:extLst>
          </p:cNvPr>
          <p:cNvSpPr txBox="1">
            <a:spLocks noChangeArrowheads="1"/>
          </p:cNvSpPr>
          <p:nvPr/>
        </p:nvSpPr>
        <p:spPr bwMode="auto">
          <a:xfrm>
            <a:off x="376238" y="1852910"/>
            <a:ext cx="8235950" cy="4882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157050" indent="-457200" eaLnBrk="1" hangingPunct="1">
              <a:lnSpc>
                <a:spcPct val="150000"/>
              </a:lnSpc>
              <a:spcBef>
                <a:spcPct val="0"/>
              </a:spcBef>
              <a:buFontTx/>
              <a:buChar char="-"/>
              <a:defRPr/>
            </a:pPr>
            <a:r>
              <a:rPr lang="en-US" sz="2400" b="1" dirty="0">
                <a:latin typeface="+mn-lt"/>
              </a:rPr>
              <a:t>Local Actor Administrator (LAA)</a:t>
            </a:r>
          </a:p>
          <a:p>
            <a:pPr marL="900000" lvl="1" indent="-457200" eaLnBrk="1" hangingPunct="1">
              <a:lnSpc>
                <a:spcPct val="150000"/>
              </a:lnSpc>
              <a:spcBef>
                <a:spcPct val="0"/>
              </a:spcBef>
              <a:buFont typeface="Wingdings" panose="05000000000000000000" pitchFamily="2" charset="2"/>
              <a:buChar char="Ø"/>
              <a:defRPr/>
            </a:pPr>
            <a:r>
              <a:rPr lang="en-US" sz="2400" dirty="0">
                <a:latin typeface="+mn-lt"/>
              </a:rPr>
              <a:t>The person who first enters the details of an actor in EUDAMED automatically becomes the LAA for that actor once the registration has been accepted. The LAA, manages all the details of the actor in EUDAMED as well as user access requests.</a:t>
            </a:r>
          </a:p>
          <a:p>
            <a:pPr marL="442800" lvl="1" indent="0" eaLnBrk="1" hangingPunct="1">
              <a:lnSpc>
                <a:spcPct val="150000"/>
              </a:lnSpc>
              <a:spcBef>
                <a:spcPct val="0"/>
              </a:spcBef>
              <a:buNone/>
              <a:defRPr/>
            </a:pPr>
            <a:endParaRPr lang="en-US" sz="1800" dirty="0">
              <a:latin typeface="+mn-lt"/>
            </a:endParaRPr>
          </a:p>
          <a:p>
            <a:pPr marL="157050" indent="-457200" eaLnBrk="1" hangingPunct="1">
              <a:lnSpc>
                <a:spcPct val="150000"/>
              </a:lnSpc>
              <a:spcBef>
                <a:spcPct val="0"/>
              </a:spcBef>
              <a:buFontTx/>
              <a:buChar char="-"/>
              <a:defRPr/>
            </a:pPr>
            <a:r>
              <a:rPr lang="en-GB" sz="2400" b="1" dirty="0">
                <a:latin typeface="+mn-lt"/>
              </a:rPr>
              <a:t>National trade register</a:t>
            </a:r>
          </a:p>
          <a:p>
            <a:pPr marL="900000" lvl="1" indent="-457200" eaLnBrk="1" hangingPunct="1">
              <a:lnSpc>
                <a:spcPct val="150000"/>
              </a:lnSpc>
              <a:spcBef>
                <a:spcPct val="0"/>
              </a:spcBef>
              <a:buFont typeface="Wingdings" panose="05000000000000000000" pitchFamily="2" charset="2"/>
              <a:buChar char="Ø"/>
              <a:defRPr/>
            </a:pPr>
            <a:r>
              <a:rPr lang="en-GB" sz="2400" dirty="0">
                <a:latin typeface="+mn-lt"/>
              </a:rPr>
              <a:t>Malta Business Registry</a:t>
            </a:r>
          </a:p>
        </p:txBody>
      </p:sp>
    </p:spTree>
    <p:extLst>
      <p:ext uri="{BB962C8B-B14F-4D97-AF65-F5344CB8AC3E}">
        <p14:creationId xmlns:p14="http://schemas.microsoft.com/office/powerpoint/2010/main" val="514721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A4D858D1-47D4-4A0A-99E1-856F006319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6">
            <a:extLst>
              <a:ext uri="{FF2B5EF4-FFF2-40B4-BE49-F238E27FC236}">
                <a16:creationId xmlns:a16="http://schemas.microsoft.com/office/drawing/2014/main" id="{F0E4CE65-152E-48F2-B2B8-1CEF4068A6CD}"/>
              </a:ext>
            </a:extLst>
          </p:cNvPr>
          <p:cNvSpPr txBox="1">
            <a:spLocks noChangeArrowheads="1"/>
          </p:cNvSpPr>
          <p:nvPr/>
        </p:nvSpPr>
        <p:spPr bwMode="auto">
          <a:xfrm>
            <a:off x="376238" y="1206500"/>
            <a:ext cx="4389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dirty="0">
                <a:solidFill>
                  <a:srgbClr val="004C3A"/>
                </a:solidFill>
                <a:latin typeface="CooperHewitt-Medium" charset="0"/>
              </a:rPr>
              <a:t>Definitions</a:t>
            </a:r>
          </a:p>
        </p:txBody>
      </p:sp>
      <p:sp>
        <p:nvSpPr>
          <p:cNvPr id="4100" name="TextBox 7">
            <a:extLst>
              <a:ext uri="{FF2B5EF4-FFF2-40B4-BE49-F238E27FC236}">
                <a16:creationId xmlns:a16="http://schemas.microsoft.com/office/drawing/2014/main" id="{7FD33FAB-41FC-4DB1-909F-EC19D92A2895}"/>
              </a:ext>
            </a:extLst>
          </p:cNvPr>
          <p:cNvSpPr txBox="1">
            <a:spLocks noChangeArrowheads="1"/>
          </p:cNvSpPr>
          <p:nvPr/>
        </p:nvSpPr>
        <p:spPr bwMode="auto">
          <a:xfrm>
            <a:off x="376238" y="1733324"/>
            <a:ext cx="8235950" cy="4467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157050" indent="-457200" eaLnBrk="1" hangingPunct="1">
              <a:lnSpc>
                <a:spcPct val="150000"/>
              </a:lnSpc>
              <a:spcBef>
                <a:spcPct val="0"/>
              </a:spcBef>
              <a:buFontTx/>
              <a:buChar char="-"/>
              <a:defRPr/>
            </a:pPr>
            <a:r>
              <a:rPr lang="en-US" sz="2400" b="1" dirty="0">
                <a:latin typeface="+mn-lt"/>
              </a:rPr>
              <a:t>Regulatory Person</a:t>
            </a:r>
          </a:p>
          <a:p>
            <a:pPr marL="900000" lvl="1" indent="-457200" eaLnBrk="1" hangingPunct="1">
              <a:lnSpc>
                <a:spcPct val="150000"/>
              </a:lnSpc>
              <a:spcBef>
                <a:spcPct val="0"/>
              </a:spcBef>
              <a:buFont typeface="Wingdings" panose="05000000000000000000" pitchFamily="2" charset="2"/>
              <a:buChar char="Ø"/>
              <a:defRPr/>
            </a:pPr>
            <a:r>
              <a:rPr lang="en-US" sz="2400" dirty="0">
                <a:latin typeface="+mn-lt"/>
              </a:rPr>
              <a:t>This is referring to the Person responsible for regulatory compliance (PRRC) as defined in the MDR</a:t>
            </a:r>
          </a:p>
          <a:p>
            <a:pPr marL="442800" lvl="1" indent="0" eaLnBrk="1" hangingPunct="1">
              <a:lnSpc>
                <a:spcPct val="150000"/>
              </a:lnSpc>
              <a:spcBef>
                <a:spcPct val="0"/>
              </a:spcBef>
              <a:buNone/>
              <a:defRPr/>
            </a:pPr>
            <a:endParaRPr lang="en-US" sz="1800" dirty="0">
              <a:latin typeface="+mn-lt"/>
            </a:endParaRPr>
          </a:p>
          <a:p>
            <a:pPr marL="457200" indent="-457200" eaLnBrk="1" hangingPunct="1">
              <a:lnSpc>
                <a:spcPct val="150000"/>
              </a:lnSpc>
              <a:spcBef>
                <a:spcPct val="0"/>
              </a:spcBef>
              <a:buFontTx/>
              <a:buChar char="-"/>
              <a:defRPr/>
            </a:pPr>
            <a:r>
              <a:rPr lang="en-GB" sz="2400" b="1" dirty="0">
                <a:latin typeface="+mn-lt"/>
              </a:rPr>
              <a:t>Single Registration Number (SRN)</a:t>
            </a:r>
          </a:p>
          <a:p>
            <a:pPr marL="900000" lvl="1" indent="-457200" eaLnBrk="1" hangingPunct="1">
              <a:lnSpc>
                <a:spcPct val="150000"/>
              </a:lnSpc>
              <a:spcBef>
                <a:spcPct val="0"/>
              </a:spcBef>
              <a:buFont typeface="Wingdings" panose="05000000000000000000" pitchFamily="2" charset="2"/>
              <a:buChar char="Ø"/>
              <a:defRPr/>
            </a:pPr>
            <a:r>
              <a:rPr lang="en-US" sz="2400" dirty="0">
                <a:latin typeface="+mn-lt"/>
              </a:rPr>
              <a:t>The SRN uniquely identifies every economic operator in EUDAMED. The economic operator will obtain a unique SRN for each actor role.</a:t>
            </a:r>
          </a:p>
        </p:txBody>
      </p:sp>
    </p:spTree>
    <p:extLst>
      <p:ext uri="{BB962C8B-B14F-4D97-AF65-F5344CB8AC3E}">
        <p14:creationId xmlns:p14="http://schemas.microsoft.com/office/powerpoint/2010/main" val="343127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A4D858D1-47D4-4A0A-99E1-856F006319F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6">
            <a:extLst>
              <a:ext uri="{FF2B5EF4-FFF2-40B4-BE49-F238E27FC236}">
                <a16:creationId xmlns:a16="http://schemas.microsoft.com/office/drawing/2014/main" id="{F0E4CE65-152E-48F2-B2B8-1CEF4068A6CD}"/>
              </a:ext>
            </a:extLst>
          </p:cNvPr>
          <p:cNvSpPr txBox="1">
            <a:spLocks noChangeArrowheads="1"/>
          </p:cNvSpPr>
          <p:nvPr/>
        </p:nvSpPr>
        <p:spPr bwMode="auto">
          <a:xfrm>
            <a:off x="376238" y="1206500"/>
            <a:ext cx="43894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2800" dirty="0">
                <a:solidFill>
                  <a:srgbClr val="004C3A"/>
                </a:solidFill>
                <a:latin typeface="CooperHewitt-Medium" charset="0"/>
              </a:rPr>
              <a:t>Application in Depth</a:t>
            </a:r>
          </a:p>
        </p:txBody>
      </p:sp>
      <p:pic>
        <p:nvPicPr>
          <p:cNvPr id="2" name="Online Media 1" title="Actor registration demo">
            <a:hlinkClick r:id="" action="ppaction://media"/>
            <a:extLst>
              <a:ext uri="{FF2B5EF4-FFF2-40B4-BE49-F238E27FC236}">
                <a16:creationId xmlns:a16="http://schemas.microsoft.com/office/drawing/2014/main" id="{174E1E82-F661-4F0D-A814-18F9EA009081}"/>
              </a:ext>
            </a:extLst>
          </p:cNvPr>
          <p:cNvPicPr>
            <a:picLocks noRot="1" noChangeAspect="1"/>
          </p:cNvPicPr>
          <p:nvPr>
            <a:videoFile r:link="rId1"/>
          </p:nvPr>
        </p:nvPicPr>
        <p:blipFill>
          <a:blip r:embed="rId5"/>
          <a:stretch>
            <a:fillRect/>
          </a:stretch>
        </p:blipFill>
        <p:spPr>
          <a:xfrm>
            <a:off x="3302000" y="2476500"/>
            <a:ext cx="2540000" cy="1905000"/>
          </a:xfrm>
          <a:prstGeom prst="rect">
            <a:avLst/>
          </a:prstGeom>
        </p:spPr>
      </p:pic>
      <p:sp>
        <p:nvSpPr>
          <p:cNvPr id="3" name="TextBox 2">
            <a:extLst>
              <a:ext uri="{FF2B5EF4-FFF2-40B4-BE49-F238E27FC236}">
                <a16:creationId xmlns:a16="http://schemas.microsoft.com/office/drawing/2014/main" id="{A1805CBA-D23B-4E78-A2E6-F107CB7A8695}"/>
              </a:ext>
            </a:extLst>
          </p:cNvPr>
          <p:cNvSpPr txBox="1"/>
          <p:nvPr/>
        </p:nvSpPr>
        <p:spPr>
          <a:xfrm>
            <a:off x="376238" y="5651500"/>
            <a:ext cx="8332755" cy="615553"/>
          </a:xfrm>
          <a:prstGeom prst="rect">
            <a:avLst/>
          </a:prstGeom>
          <a:noFill/>
        </p:spPr>
        <p:txBody>
          <a:bodyPr wrap="square" rtlCol="0">
            <a:spAutoFit/>
          </a:bodyPr>
          <a:lstStyle/>
          <a:p>
            <a:r>
              <a:rPr lang="en-GB" sz="2000" dirty="0">
                <a:hlinkClick r:id="rId6">
                  <a:extLst>
                    <a:ext uri="{A12FA001-AC4F-418D-AE19-62706E023703}">
                      <ahyp:hlinkClr xmlns:ahyp="http://schemas.microsoft.com/office/drawing/2018/hyperlinkcolor" val="tx"/>
                    </a:ext>
                  </a:extLst>
                </a:hlinkClick>
              </a:rPr>
              <a:t>EU Commission Guideline:</a:t>
            </a:r>
          </a:p>
          <a:p>
            <a:r>
              <a:rPr lang="en-GB" sz="1400" dirty="0">
                <a:solidFill>
                  <a:srgbClr val="0000FF"/>
                </a:solidFill>
                <a:hlinkClick r:id="rId6">
                  <a:extLst>
                    <a:ext uri="{A12FA001-AC4F-418D-AE19-62706E023703}">
                      <ahyp:hlinkClr xmlns:ahyp="http://schemas.microsoft.com/office/drawing/2018/hyperlinkcolor" val="tx"/>
                    </a:ext>
                  </a:extLst>
                </a:hlinkClick>
              </a:rPr>
              <a:t>https://ec.europa.eu/health/sites/health/files/md_eudamed/docs/md_user_guide_actor_module_en.pdf</a:t>
            </a:r>
            <a:endParaRPr lang="en-GB"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a:extLst>
              <a:ext uri="{FF2B5EF4-FFF2-40B4-BE49-F238E27FC236}">
                <a16:creationId xmlns:a16="http://schemas.microsoft.com/office/drawing/2014/main" id="{FE4F2290-5705-4AD7-A6E6-664A036355A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925" y="-26988"/>
            <a:ext cx="9213850" cy="691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1E9D6770-E9C4-4685-9379-6825D5CEB6F1}"/>
              </a:ext>
            </a:extLst>
          </p:cNvPr>
          <p:cNvPicPr>
            <a:picLocks noChangeAspect="1"/>
          </p:cNvPicPr>
          <p:nvPr/>
        </p:nvPicPr>
        <p:blipFill>
          <a:blip r:embed="rId3"/>
          <a:srcRect/>
          <a:stretch/>
        </p:blipFill>
        <p:spPr>
          <a:xfrm>
            <a:off x="1650678" y="1478280"/>
            <a:ext cx="5842644" cy="3901440"/>
          </a:xfrm>
          <a:prstGeom prst="rect">
            <a:avLst/>
          </a:prstGeom>
        </p:spPr>
      </p:pic>
      <p:sp>
        <p:nvSpPr>
          <p:cNvPr id="8195" name="Rectangle 4">
            <a:extLst>
              <a:ext uri="{FF2B5EF4-FFF2-40B4-BE49-F238E27FC236}">
                <a16:creationId xmlns:a16="http://schemas.microsoft.com/office/drawing/2014/main" id="{3AA8B7B9-8213-4CB5-A7A9-18E57A74E3D6}"/>
              </a:ext>
            </a:extLst>
          </p:cNvPr>
          <p:cNvSpPr>
            <a:spLocks noChangeArrowheads="1"/>
          </p:cNvSpPr>
          <p:nvPr/>
        </p:nvSpPr>
        <p:spPr bwMode="auto">
          <a:xfrm>
            <a:off x="2559635" y="5316308"/>
            <a:ext cx="4094579"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eaLnBrk="1" hangingPunct="1">
              <a:spcBef>
                <a:spcPct val="0"/>
              </a:spcBef>
              <a:buFontTx/>
              <a:buNone/>
            </a:pPr>
            <a:r>
              <a:rPr lang="en-US" altLang="en-US" sz="3600" dirty="0">
                <a:solidFill>
                  <a:schemeClr val="bg1"/>
                </a:solidFill>
                <a:latin typeface="CooperHewitt-Medium" charset="0"/>
              </a:rPr>
              <a:t>Questions</a:t>
            </a:r>
          </a:p>
          <a:p>
            <a:pPr algn="ctr" eaLnBrk="1" hangingPunct="1">
              <a:spcBef>
                <a:spcPct val="0"/>
              </a:spcBef>
              <a:buFontTx/>
              <a:buNone/>
            </a:pPr>
            <a:endParaRPr lang="en-US" altLang="en-US" sz="3600" dirty="0">
              <a:solidFill>
                <a:schemeClr val="bg1"/>
              </a:solidFill>
              <a:latin typeface="CooperHewitt-Medium" charset="0"/>
            </a:endParaRPr>
          </a:p>
          <a:p>
            <a:pPr algn="ctr" eaLnBrk="1" hangingPunct="1">
              <a:spcBef>
                <a:spcPct val="0"/>
              </a:spcBef>
              <a:buFontTx/>
              <a:buNone/>
            </a:pPr>
            <a:r>
              <a:rPr lang="en-US" altLang="en-US" sz="1600" dirty="0">
                <a:solidFill>
                  <a:schemeClr val="bg1"/>
                </a:solidFill>
                <a:latin typeface="CooperHewitt-Medium" charset="0"/>
              </a:rPr>
              <a:t>devices.medicinesauthority@gov.mt</a:t>
            </a:r>
            <a:endParaRPr lang="en-US" altLang="en-US" sz="1050" dirty="0">
              <a:latin typeface="CooperHewitt-Medium"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D10706B3DD5E4FBB4F999DCC8091B1" ma:contentTypeVersion="12" ma:contentTypeDescription="Create a new document." ma:contentTypeScope="" ma:versionID="c290b37db0d2029506a850271e89fc93">
  <xsd:schema xmlns:xsd="http://www.w3.org/2001/XMLSchema" xmlns:xs="http://www.w3.org/2001/XMLSchema" xmlns:p="http://schemas.microsoft.com/office/2006/metadata/properties" xmlns:ns2="57fc8720-7919-43c9-9db5-42d8443db725" xmlns:ns3="ea06debe-84f2-46f3-9c50-145bbbadb6e8" targetNamespace="http://schemas.microsoft.com/office/2006/metadata/properties" ma:root="true" ma:fieldsID="18e5e658a576a1fddf8f58dc2d3d7ae3" ns2:_="" ns3:_="">
    <xsd:import namespace="57fc8720-7919-43c9-9db5-42d8443db725"/>
    <xsd:import namespace="ea06debe-84f2-46f3-9c50-145bbbadb6e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fc8720-7919-43c9-9db5-42d8443db7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06debe-84f2-46f3-9c50-145bbbadb6e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B2EAA9-5C47-4F09-92DE-94CD9D8B01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fc8720-7919-43c9-9db5-42d8443db725"/>
    <ds:schemaRef ds:uri="ea06debe-84f2-46f3-9c50-145bbbadb6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B72D38-7E1C-4E8F-8C1F-F3C5F846C76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3232</TotalTime>
  <Words>239</Words>
  <Application>Microsoft Office PowerPoint</Application>
  <PresentationFormat>On-screen Show (4:3)</PresentationFormat>
  <Paragraphs>34</Paragraphs>
  <Slides>7</Slides>
  <Notes>4</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CooperHewitt-Medium</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 Muscat</dc:creator>
  <cp:lastModifiedBy>julian fearne</cp:lastModifiedBy>
  <cp:revision>20</cp:revision>
  <dcterms:created xsi:type="dcterms:W3CDTF">2015-11-25T14:16:59Z</dcterms:created>
  <dcterms:modified xsi:type="dcterms:W3CDTF">2021-01-29T08:47:07Z</dcterms:modified>
</cp:coreProperties>
</file>